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88" d="100"/>
          <a:sy n="88" d="100"/>
        </p:scale>
        <p:origin x="14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 </a:t>
            </a:r>
            <a:r>
              <a:rPr lang="en-US" dirty="0" err="1"/>
              <a:t>authZ</a:t>
            </a:r>
            <a:r>
              <a:rPr lang="en-US" dirty="0"/>
              <a:t> </a:t>
            </a:r>
            <a:r>
              <a:rPr lang="en-US"/>
              <a:t>policy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Houdini work: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Routing becomes core platform feature instead of app model feature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longer MVC-specific (</a:t>
            </a:r>
            <a:r>
              <a:rPr lang="en-US" dirty="0" err="1"/>
              <a:t>SignalR</a:t>
            </a:r>
            <a:r>
              <a:rPr lang="en-US" dirty="0"/>
              <a:t> had its own routing system in 2.2)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dirty="0"/>
              <a:t>   @</a:t>
            </a:r>
            <a:r>
              <a:rPr lang="en-US" dirty="0" err="1"/>
              <a:t>Scott_Addie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82B90-E35C-43DE-B74C-58D8410C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" y="4360534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8476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43586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85C60-82E3-47A4-8C12-EB13308D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5104"/>
            <a:ext cx="10420277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1646</Words>
  <Application>Microsoft Office PowerPoint</Application>
  <PresentationFormat>Widescreen</PresentationFormat>
  <Paragraphs>293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3.0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370</cp:revision>
  <dcterms:created xsi:type="dcterms:W3CDTF">2019-09-29T03:01:46Z</dcterms:created>
  <dcterms:modified xsi:type="dcterms:W3CDTF">2019-11-10T14:15:38Z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